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5"/>
  </p:notesMasterIdLst>
  <p:sldIdLst>
    <p:sldId id="256" r:id="rId2"/>
    <p:sldId id="264" r:id="rId3"/>
    <p:sldId id="263" r:id="rId4"/>
  </p:sldIdLst>
  <p:sldSz cx="9144000" cy="5143500" type="screen16x9"/>
  <p:notesSz cx="6858000" cy="9144000"/>
  <p:embeddedFontLst>
    <p:embeddedFont>
      <p:font typeface="Aptos Slab Black" panose="020B0004020202020204" pitchFamily="34" charset="0"/>
      <p:bold r:id="rId6"/>
    </p:embeddedFont>
    <p:embeddedFont>
      <p:font typeface="Roboto" panose="02000000000000000000" pitchFamily="2" charset="0"/>
      <p:regular r:id="rId7"/>
    </p:embeddedFont>
    <p:embeddedFont>
      <p:font typeface="Teko SemiBold" panose="020B0604020202020204" charset="0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54">
          <p15:clr>
            <a:srgbClr val="747775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789A56-EFE1-4BC6-AE59-6B260EAA9D21}" v="1" dt="2026-10-20T07:12:05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52" y="120"/>
      </p:cViewPr>
      <p:guideLst>
        <p:guide pos="454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Tuominen" userId="a13593b0-dd57-4cb8-921b-ef6420414da2" providerId="ADAL" clId="{0BC93630-BC65-447D-97D3-3B98FABFB7A3}"/>
    <pc:docChg chg="custSel modSld">
      <pc:chgData name="Teresa Tuominen" userId="a13593b0-dd57-4cb8-921b-ef6420414da2" providerId="ADAL" clId="{0BC93630-BC65-447D-97D3-3B98FABFB7A3}" dt="2026-10-20T07:14:14.297" v="74" actId="20577"/>
      <pc:docMkLst>
        <pc:docMk/>
      </pc:docMkLst>
      <pc:sldChg chg="addSp delSp modSp mod">
        <pc:chgData name="Teresa Tuominen" userId="a13593b0-dd57-4cb8-921b-ef6420414da2" providerId="ADAL" clId="{0BC93630-BC65-447D-97D3-3B98FABFB7A3}" dt="2026-10-20T07:14:14.297" v="74" actId="20577"/>
        <pc:sldMkLst>
          <pc:docMk/>
          <pc:sldMk cId="3663470025" sldId="264"/>
        </pc:sldMkLst>
        <pc:spChg chg="del">
          <ac:chgData name="Teresa Tuominen" userId="a13593b0-dd57-4cb8-921b-ef6420414da2" providerId="ADAL" clId="{0BC93630-BC65-447D-97D3-3B98FABFB7A3}" dt="2026-10-20T07:13:43.796" v="70" actId="478"/>
          <ac:spMkLst>
            <pc:docMk/>
            <pc:sldMk cId="3663470025" sldId="264"/>
            <ac:spMk id="2" creationId="{50ECC426-7C96-419F-7C2F-F5C3FA0315A0}"/>
          </ac:spMkLst>
        </pc:spChg>
        <pc:spChg chg="mod">
          <ac:chgData name="Teresa Tuominen" userId="a13593b0-dd57-4cb8-921b-ef6420414da2" providerId="ADAL" clId="{0BC93630-BC65-447D-97D3-3B98FABFB7A3}" dt="2026-10-20T07:14:14.297" v="74" actId="20577"/>
          <ac:spMkLst>
            <pc:docMk/>
            <pc:sldMk cId="3663470025" sldId="264"/>
            <ac:spMk id="3" creationId="{2ACAC041-E4E4-56A0-A63D-A2415E17B99D}"/>
          </ac:spMkLst>
        </pc:spChg>
        <pc:spChg chg="add mod">
          <ac:chgData name="Teresa Tuominen" userId="a13593b0-dd57-4cb8-921b-ef6420414da2" providerId="ADAL" clId="{0BC93630-BC65-447D-97D3-3B98FABFB7A3}" dt="2026-10-20T07:13:29.276" v="69" actId="255"/>
          <ac:spMkLst>
            <pc:docMk/>
            <pc:sldMk cId="3663470025" sldId="264"/>
            <ac:spMk id="4" creationId="{3460A39A-A119-0DD3-F037-A7CCCE8435A8}"/>
          </ac:spMkLst>
        </pc:spChg>
        <pc:spChg chg="add del mod">
          <ac:chgData name="Teresa Tuominen" userId="a13593b0-dd57-4cb8-921b-ef6420414da2" providerId="ADAL" clId="{0BC93630-BC65-447D-97D3-3B98FABFB7A3}" dt="2026-10-20T07:13:46.691" v="71" actId="478"/>
          <ac:spMkLst>
            <pc:docMk/>
            <pc:sldMk cId="3663470025" sldId="264"/>
            <ac:spMk id="7" creationId="{6334C93E-6A32-52ED-942A-79AA566DD676}"/>
          </ac:spMkLst>
        </pc:spChg>
        <pc:picChg chg="mod">
          <ac:chgData name="Teresa Tuominen" userId="a13593b0-dd57-4cb8-921b-ef6420414da2" providerId="ADAL" clId="{0BC93630-BC65-447D-97D3-3B98FABFB7A3}" dt="2026-10-20T07:11:48.499" v="43" actId="29295"/>
          <ac:picMkLst>
            <pc:docMk/>
            <pc:sldMk cId="3663470025" sldId="264"/>
            <ac:picMk id="5" creationId="{EE83C011-3D4B-22FD-8E8C-82506F72309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Google Shape;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0c6070ca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0c6070caa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blu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613525" y="655125"/>
            <a:ext cx="7992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619200" y="2026400"/>
            <a:ext cx="7817100" cy="2761200"/>
          </a:xfrm>
          <a:prstGeom prst="rect">
            <a:avLst/>
          </a:prstGeom>
        </p:spPr>
        <p:txBody>
          <a:bodyPr spcFirstLastPara="1" wrap="square" lIns="97200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596725" y="526350"/>
            <a:ext cx="77409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rgbClr val="005BAB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96725" y="671384"/>
            <a:ext cx="8001000" cy="12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eko SemiBold"/>
              <a:buNone/>
              <a:defRPr sz="4800">
                <a:solidFill>
                  <a:schemeClr val="dk1"/>
                </a:solidFill>
                <a:latin typeface="Teko SemiBold"/>
                <a:ea typeface="Teko SemiBold"/>
                <a:cs typeface="Teko SemiBold"/>
                <a:sym typeface="Teko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96725" y="2017050"/>
            <a:ext cx="8235600" cy="25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sz="18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454">
          <p15:clr>
            <a:srgbClr val="E46962"/>
          </p15:clr>
        </p15:guide>
        <p15:guide id="2" orient="horz" pos="510">
          <p15:clr>
            <a:srgbClr val="E46962"/>
          </p15:clr>
        </p15:guide>
        <p15:guide id="3" orient="horz" pos="1361">
          <p15:clr>
            <a:srgbClr val="E46962"/>
          </p15:clr>
        </p15:guide>
        <p15:guide id="4" pos="37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>
            <a:spLocks noGrp="1"/>
          </p:cNvSpPr>
          <p:nvPr>
            <p:ph type="ctrTitle"/>
          </p:nvPr>
        </p:nvSpPr>
        <p:spPr>
          <a:xfrm>
            <a:off x="311700" y="3691467"/>
            <a:ext cx="8520600" cy="8720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6000" dirty="0"/>
              <a:t>SUOMEN KARATELIITTO</a:t>
            </a:r>
            <a:endParaRPr sz="6000" dirty="0">
              <a:latin typeface="Teko SemiBold"/>
              <a:ea typeface="Teko SemiBold"/>
              <a:cs typeface="Teko SemiBold"/>
              <a:sym typeface="Teko SemiBold"/>
            </a:endParaRPr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11700" y="4563533"/>
            <a:ext cx="8520600" cy="313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fi" sz="1690" dirty="0">
                <a:solidFill>
                  <a:srgbClr val="CCCCCC"/>
                </a:solidFill>
                <a:latin typeface="Teko SemiBold"/>
                <a:ea typeface="Teko SemiBold"/>
                <a:cs typeface="Teko SemiBold"/>
                <a:sym typeface="Teko SemiBold"/>
              </a:rPr>
              <a:t>SUOMALAISEN KARATEN, TAIDON JA JU-JUTSUN, KENJUTSUN JA KOBUDON YHDISTÄVÄ VOIMA</a:t>
            </a:r>
            <a:endParaRPr sz="1690" dirty="0">
              <a:solidFill>
                <a:srgbClr val="CCCCCC"/>
              </a:solidFill>
              <a:latin typeface="Teko SemiBold"/>
              <a:ea typeface="Teko SemiBold"/>
              <a:cs typeface="Teko SemiBold"/>
              <a:sym typeface="Teko Semi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ACAC041-E4E4-56A0-A63D-A2415E17B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875" y="2460269"/>
            <a:ext cx="8449036" cy="2475915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fi-FI" dirty="0"/>
              <a:t>Suomen Olympiakomitean työkalu, jolla voi arvioida oman seuran toimintaa. </a:t>
            </a:r>
          </a:p>
          <a:p>
            <a:pPr marL="114300" indent="0">
              <a:buNone/>
            </a:pPr>
            <a:r>
              <a:rPr lang="fi-FI" dirty="0"/>
              <a:t>Käytössä </a:t>
            </a:r>
            <a:r>
              <a:rPr lang="fi-FI" dirty="0" err="1"/>
              <a:t>SuomiSport</a:t>
            </a:r>
            <a:r>
              <a:rPr lang="fi-FI" dirty="0"/>
              <a:t> tunnuksilla.</a:t>
            </a:r>
          </a:p>
          <a:p>
            <a:pPr marL="114300" indent="0">
              <a:buNone/>
            </a:pPr>
            <a:endParaRPr lang="fi-FI" dirty="0"/>
          </a:p>
          <a:p>
            <a:pPr marL="114300" indent="0">
              <a:buNone/>
            </a:pPr>
            <a:r>
              <a:rPr lang="fi-FI" dirty="0"/>
              <a:t>Seuran toimintaa voi arvioida, kehittää, pohtia, hyödyntää työkaluja, dokumentteja ja paljon muuta, ilman tähtiseuramerkkitavoitetta!</a:t>
            </a:r>
          </a:p>
          <a:p>
            <a:pPr marL="114300" indent="0" algn="ctr">
              <a:buNone/>
            </a:pPr>
            <a:endParaRPr lang="fi-FI" dirty="0"/>
          </a:p>
          <a:p>
            <a:pPr marL="114300" indent="0" algn="ctr">
              <a:buNone/>
            </a:pPr>
            <a:r>
              <a:rPr lang="fi-FI" dirty="0"/>
              <a:t>https://tahtiseura.suomisport.fi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EE83C011-3D4B-22FD-8E8C-82506F72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979963" y="118122"/>
            <a:ext cx="4006948" cy="1567718"/>
          </a:xfrm>
          <a:prstGeom prst="rect">
            <a:avLst/>
          </a:prstGeom>
        </p:spPr>
      </p:pic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3460A39A-A119-0DD3-F037-A7CCCE8435A8}"/>
              </a:ext>
            </a:extLst>
          </p:cNvPr>
          <p:cNvSpPr txBox="1">
            <a:spLocks/>
          </p:cNvSpPr>
          <p:nvPr/>
        </p:nvSpPr>
        <p:spPr>
          <a:xfrm>
            <a:off x="157089" y="308743"/>
            <a:ext cx="4414912" cy="93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2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Roboto"/>
              <a:buChar char="●"/>
              <a:defRPr sz="18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●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○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114300" indent="0" algn="ctr">
              <a:buFont typeface="Roboto"/>
              <a:buNone/>
            </a:pPr>
            <a:r>
              <a:rPr lang="fi-FI" sz="2800" dirty="0"/>
              <a:t>Tähtiseurat</a:t>
            </a:r>
            <a:r>
              <a:rPr lang="fi-FI" sz="2400" dirty="0"/>
              <a:t> </a:t>
            </a:r>
            <a:br>
              <a:rPr lang="fi-FI" sz="2400" dirty="0"/>
            </a:br>
            <a:r>
              <a:rPr lang="fi-FI" sz="2400" dirty="0"/>
              <a:t>– Seurojen laatuohjelma</a:t>
            </a:r>
          </a:p>
        </p:txBody>
      </p:sp>
    </p:spTree>
    <p:extLst>
      <p:ext uri="{BB962C8B-B14F-4D97-AF65-F5344CB8AC3E}">
        <p14:creationId xmlns:p14="http://schemas.microsoft.com/office/powerpoint/2010/main" val="366347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4AAC113D-E169-F2A7-3327-A7CAD75E389D}"/>
              </a:ext>
            </a:extLst>
          </p:cNvPr>
          <p:cNvSpPr txBox="1"/>
          <p:nvPr/>
        </p:nvSpPr>
        <p:spPr>
          <a:xfrm>
            <a:off x="1390140" y="2063918"/>
            <a:ext cx="60589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6600" dirty="0">
                <a:solidFill>
                  <a:schemeClr val="tx1"/>
                </a:solidFill>
                <a:latin typeface="Aptos Slab Black" panose="020F0502020204030204" pitchFamily="34" charset="0"/>
              </a:rPr>
              <a:t>KIITOS!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rateliitto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5BAB"/>
      </a:accent1>
      <a:accent2>
        <a:srgbClr val="EEEEEE"/>
      </a:accent2>
      <a:accent3>
        <a:srgbClr val="EFB700"/>
      </a:accent3>
      <a:accent4>
        <a:srgbClr val="ED8B00"/>
      </a:accent4>
      <a:accent5>
        <a:srgbClr val="B32317"/>
      </a:accent5>
      <a:accent6>
        <a:srgbClr val="5C3C24"/>
      </a:accent6>
      <a:hlink>
        <a:srgbClr val="000000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63</Words>
  <Application>Microsoft Office PowerPoint</Application>
  <PresentationFormat>Näytössä katseltava esitys (16:9)</PresentationFormat>
  <Paragraphs>10</Paragraphs>
  <Slides>3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8" baseType="lpstr">
      <vt:lpstr>Teko SemiBold</vt:lpstr>
      <vt:lpstr>Aptos Slab Black</vt:lpstr>
      <vt:lpstr>Arial</vt:lpstr>
      <vt:lpstr>Roboto</vt:lpstr>
      <vt:lpstr>Karateliitto</vt:lpstr>
      <vt:lpstr>SUOMEN KARATELIITTO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Pirkko Heinonen</dc:creator>
  <cp:lastModifiedBy>Teresa Tuominen</cp:lastModifiedBy>
  <cp:revision>3</cp:revision>
  <dcterms:modified xsi:type="dcterms:W3CDTF">2026-10-20T07:14:22Z</dcterms:modified>
</cp:coreProperties>
</file>